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Override3.xml" ContentType="application/vnd.openxmlformats-officedocument.themeOverrid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856" r:id="rId2"/>
    <p:sldMasterId id="2147483652" r:id="rId3"/>
    <p:sldMasterId id="2147483674" r:id="rId4"/>
    <p:sldMasterId id="2147483673" r:id="rId5"/>
    <p:sldMasterId id="2147483662" r:id="rId6"/>
    <p:sldMasterId id="2147486940" r:id="rId7"/>
    <p:sldMasterId id="2147486941" r:id="rId8"/>
    <p:sldMasterId id="2147487309" r:id="rId9"/>
    <p:sldMasterId id="2147487321" r:id="rId10"/>
    <p:sldMasterId id="2147487334" r:id="rId11"/>
    <p:sldMasterId id="2147487348" r:id="rId12"/>
    <p:sldMasterId id="2147487360" r:id="rId13"/>
    <p:sldMasterId id="2147488127" r:id="rId14"/>
    <p:sldMasterId id="2147488290" r:id="rId15"/>
  </p:sldMasterIdLst>
  <p:notesMasterIdLst>
    <p:notesMasterId r:id="rId23"/>
  </p:notesMasterIdLst>
  <p:handoutMasterIdLst>
    <p:handoutMasterId r:id="rId24"/>
  </p:handoutMasterIdLst>
  <p:sldIdLst>
    <p:sldId id="917" r:id="rId16"/>
    <p:sldId id="923" r:id="rId17"/>
    <p:sldId id="924" r:id="rId18"/>
    <p:sldId id="925" r:id="rId19"/>
    <p:sldId id="926" r:id="rId20"/>
    <p:sldId id="927" r:id="rId21"/>
    <p:sldId id="928" r:id="rId22"/>
  </p:sldIdLst>
  <p:sldSz cx="9144000" cy="6858000" type="screen4x3"/>
  <p:notesSz cx="7023100" cy="93091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554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992">
          <p15:clr>
            <a:srgbClr val="A4A3A4"/>
          </p15:clr>
        </p15:guide>
        <p15:guide id="4" orient="horz" pos="2299">
          <p15:clr>
            <a:srgbClr val="A4A3A4"/>
          </p15:clr>
        </p15:guide>
        <p15:guide id="5" orient="horz" pos="3648">
          <p15:clr>
            <a:srgbClr val="A4A3A4"/>
          </p15:clr>
        </p15:guide>
        <p15:guide id="6" orient="horz" pos="3863">
          <p15:clr>
            <a:srgbClr val="A4A3A4"/>
          </p15:clr>
        </p15:guide>
        <p15:guide id="7" pos="5367">
          <p15:clr>
            <a:srgbClr val="A4A3A4"/>
          </p15:clr>
        </p15:guide>
        <p15:guide id="8" pos="1947">
          <p15:clr>
            <a:srgbClr val="A4A3A4"/>
          </p15:clr>
        </p15:guide>
        <p15:guide id="9" pos="3425">
          <p15:clr>
            <a:srgbClr val="A4A3A4"/>
          </p15:clr>
        </p15:guide>
        <p15:guide id="10" pos="2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3366"/>
    <a:srgbClr val="CC3300"/>
    <a:srgbClr val="006699"/>
    <a:srgbClr val="7288A6"/>
    <a:srgbClr val="CBCDD3"/>
    <a:srgbClr val="CBD3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9030" autoAdjust="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554"/>
        <p:guide orient="horz" pos="921"/>
        <p:guide orient="horz" pos="992"/>
        <p:guide orient="horz" pos="2299"/>
        <p:guide orient="horz" pos="3648"/>
        <p:guide orient="horz" pos="3863"/>
        <p:guide pos="5367"/>
        <p:guide pos="1947"/>
        <p:guide pos="3425"/>
        <p:guide pos="2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802"/>
    </p:cViewPr>
  </p:sorterViewPr>
  <p:notesViewPr>
    <p:cSldViewPr snapToGrid="0">
      <p:cViewPr varScale="1">
        <p:scale>
          <a:sx n="85" d="100"/>
          <a:sy n="85" d="100"/>
        </p:scale>
        <p:origin x="-1902" y="-90"/>
      </p:cViewPr>
      <p:guideLst>
        <p:guide orient="horz" pos="2932"/>
        <p:guide pos="221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9" tIns="45544" rIns="91089" bIns="45544" numCol="1" anchor="t" anchorCtr="0" compatLnSpc="1">
            <a:prstTxWarp prst="textNoShape">
              <a:avLst/>
            </a:prstTxWarp>
          </a:bodyPr>
          <a:lstStyle>
            <a:lvl1pPr defTabSz="93008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9120" y="0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9" tIns="45544" rIns="91089" bIns="45544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/>
            </a:lvl1pPr>
          </a:lstStyle>
          <a:p>
            <a:pPr>
              <a:defRPr/>
            </a:pPr>
            <a:fld id="{679CC50F-FED2-48A7-AFE8-976F48895F44}" type="datetimeFigureOut">
              <a:rPr lang="en-US"/>
              <a:pPr>
                <a:defRPr/>
              </a:pPr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1738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9" tIns="45544" rIns="91089" bIns="45544" numCol="1" anchor="b" anchorCtr="0" compatLnSpc="1">
            <a:prstTxWarp prst="textNoShape">
              <a:avLst/>
            </a:prstTxWarp>
          </a:bodyPr>
          <a:lstStyle>
            <a:lvl1pPr defTabSz="93008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9120" y="8841738"/>
            <a:ext cx="304239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9" tIns="45544" rIns="91089" bIns="45544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/>
            </a:lvl1pPr>
          </a:lstStyle>
          <a:p>
            <a:pPr>
              <a:defRPr/>
            </a:pPr>
            <a:fld id="{066C9176-8EB8-481B-BA73-DD9A9CE39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3" tIns="46648" rIns="93293" bIns="46648" numCol="1" anchor="t" anchorCtr="0" compatLnSpc="1">
            <a:prstTxWarp prst="textNoShape">
              <a:avLst/>
            </a:prstTxWarp>
          </a:bodyPr>
          <a:lstStyle>
            <a:lvl1pPr defTabSz="93008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3" tIns="46648" rIns="93293" bIns="46648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4048"/>
            <a:ext cx="5617208" cy="41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3" tIns="46648" rIns="93293" bIns="46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0149"/>
            <a:ext cx="3043979" cy="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3" tIns="46648" rIns="93293" bIns="46648" numCol="1" anchor="b" anchorCtr="0" compatLnSpc="1">
            <a:prstTxWarp prst="textNoShape">
              <a:avLst/>
            </a:prstTxWarp>
          </a:bodyPr>
          <a:lstStyle>
            <a:lvl1pPr defTabSz="93008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0149"/>
            <a:ext cx="3043979" cy="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3" tIns="46648" rIns="93293" bIns="46648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764047-9B71-43C9-947F-83B29FE6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8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4" charset="0"/>
        <a:ea typeface="ＭＳ Ｐゴシック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64047-9B71-43C9-947F-83B29FE6A849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8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Cycle Time Frame:</a:t>
            </a:r>
          </a:p>
          <a:p>
            <a:pPr marL="228600" indent="-22860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 day for a typical ARRA Form</a:t>
            </a:r>
          </a:p>
          <a:p>
            <a:pPr marL="228600" indent="-228600">
              <a:buAutoNum type="arabicParenR"/>
            </a:pPr>
            <a:r>
              <a:rPr lang="en-US" dirty="0"/>
              <a:t>1 Day for a typical</a:t>
            </a:r>
            <a:r>
              <a:rPr lang="en-US" baseline="0" dirty="0"/>
              <a:t> ARRA Form (+ couple of days for specific Business Rules)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None/>
            </a:pPr>
            <a:r>
              <a:rPr lang="en-US" baseline="0" dirty="0"/>
              <a:t>Run Time:</a:t>
            </a:r>
          </a:p>
          <a:p>
            <a:pPr marL="228600" indent="-228600">
              <a:buNone/>
            </a:pPr>
            <a:r>
              <a:rPr lang="en-US" baseline="0" dirty="0"/>
              <a:t>3) Real time Validation</a:t>
            </a:r>
          </a:p>
          <a:p>
            <a:pPr marL="228600" indent="-228600">
              <a:buNone/>
            </a:pPr>
            <a:r>
              <a:rPr lang="en-US" baseline="0" dirty="0"/>
              <a:t>4) Automated Data Storage into XBRL Database</a:t>
            </a:r>
          </a:p>
          <a:p>
            <a:pPr marL="228600" indent="-228600">
              <a:buNone/>
            </a:pPr>
            <a:r>
              <a:rPr lang="en-US" baseline="0" dirty="0"/>
              <a:t>5) Real Time Data Analytics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64047-9B71-43C9-947F-83B29FE6A8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Cycle Time Frame:</a:t>
            </a:r>
          </a:p>
          <a:p>
            <a:pPr marL="228600" indent="-22860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 day for a typical ARRA Form</a:t>
            </a:r>
          </a:p>
          <a:p>
            <a:pPr marL="228600" indent="-228600">
              <a:buAutoNum type="arabicParenR"/>
            </a:pPr>
            <a:r>
              <a:rPr lang="en-US" dirty="0"/>
              <a:t>1 Day for a typical</a:t>
            </a:r>
            <a:r>
              <a:rPr lang="en-US" baseline="0" dirty="0"/>
              <a:t> ARRA Form (+ couple of days for specific Business Rules)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None/>
            </a:pPr>
            <a:r>
              <a:rPr lang="en-US" baseline="0" dirty="0"/>
              <a:t>Run Time:</a:t>
            </a:r>
          </a:p>
          <a:p>
            <a:pPr marL="228600" indent="-228600">
              <a:buNone/>
            </a:pPr>
            <a:r>
              <a:rPr lang="en-US" baseline="0" dirty="0"/>
              <a:t>3) Real time Validation</a:t>
            </a:r>
          </a:p>
          <a:p>
            <a:pPr marL="228600" indent="-228600">
              <a:buNone/>
            </a:pPr>
            <a:r>
              <a:rPr lang="en-US" baseline="0" dirty="0"/>
              <a:t>4) Automated Data Storage into XBRL Database</a:t>
            </a:r>
          </a:p>
          <a:p>
            <a:pPr marL="228600" indent="-228600">
              <a:buNone/>
            </a:pPr>
            <a:r>
              <a:rPr lang="en-US" baseline="0" dirty="0"/>
              <a:t>5) Real Time Data Analytics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64047-9B71-43C9-947F-83B29FE6A8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Cycle Time Frame:</a:t>
            </a:r>
          </a:p>
          <a:p>
            <a:pPr marL="228600" indent="-22860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 day for a typical ARRA Form</a:t>
            </a:r>
          </a:p>
          <a:p>
            <a:pPr marL="228600" indent="-228600">
              <a:buAutoNum type="arabicParenR"/>
            </a:pPr>
            <a:r>
              <a:rPr lang="en-US" dirty="0"/>
              <a:t>1 Day for a typical</a:t>
            </a:r>
            <a:r>
              <a:rPr lang="en-US" baseline="0" dirty="0"/>
              <a:t> ARRA Form (+ couple of days for specific Business Rules)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None/>
            </a:pPr>
            <a:r>
              <a:rPr lang="en-US" baseline="0" dirty="0"/>
              <a:t>Run Time:</a:t>
            </a:r>
          </a:p>
          <a:p>
            <a:pPr marL="228600" indent="-228600">
              <a:buNone/>
            </a:pPr>
            <a:r>
              <a:rPr lang="en-US" baseline="0" dirty="0"/>
              <a:t>3) Real time Validation</a:t>
            </a:r>
          </a:p>
          <a:p>
            <a:pPr marL="228600" indent="-228600">
              <a:buNone/>
            </a:pPr>
            <a:r>
              <a:rPr lang="en-US" baseline="0" dirty="0"/>
              <a:t>4) Automated Data Storage into XBRL Database</a:t>
            </a:r>
          </a:p>
          <a:p>
            <a:pPr marL="228600" indent="-228600">
              <a:buNone/>
            </a:pPr>
            <a:r>
              <a:rPr lang="en-US" baseline="0" dirty="0"/>
              <a:t>5) Real Time Data Analytics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64047-9B71-43C9-947F-83B29FE6A8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Cycle Time Frame:</a:t>
            </a:r>
          </a:p>
          <a:p>
            <a:pPr marL="228600" indent="-22860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 day for a typical ARRA Form</a:t>
            </a:r>
          </a:p>
          <a:p>
            <a:pPr marL="228600" indent="-228600">
              <a:buAutoNum type="arabicParenR"/>
            </a:pPr>
            <a:r>
              <a:rPr lang="en-US" dirty="0"/>
              <a:t>1 Day for a typical</a:t>
            </a:r>
            <a:r>
              <a:rPr lang="en-US" baseline="0" dirty="0"/>
              <a:t> ARRA Form (+ couple of days for specific Business Rules)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None/>
            </a:pPr>
            <a:r>
              <a:rPr lang="en-US" baseline="0" dirty="0"/>
              <a:t>Run Time:</a:t>
            </a:r>
          </a:p>
          <a:p>
            <a:pPr marL="228600" indent="-228600">
              <a:buNone/>
            </a:pPr>
            <a:r>
              <a:rPr lang="en-US" baseline="0" dirty="0"/>
              <a:t>3) Real time Validation</a:t>
            </a:r>
          </a:p>
          <a:p>
            <a:pPr marL="228600" indent="-228600">
              <a:buNone/>
            </a:pPr>
            <a:r>
              <a:rPr lang="en-US" baseline="0" dirty="0"/>
              <a:t>4) Automated Data Storage into XBRL Database</a:t>
            </a:r>
          </a:p>
          <a:p>
            <a:pPr marL="228600" indent="-228600">
              <a:buNone/>
            </a:pPr>
            <a:r>
              <a:rPr lang="en-US" baseline="0" dirty="0"/>
              <a:t>5) Real Time Data Analytics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64047-9B71-43C9-947F-83B29FE6A8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Cycle Time Frame:</a:t>
            </a:r>
          </a:p>
          <a:p>
            <a:pPr marL="228600" indent="-22860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 day for a typical ARRA Form</a:t>
            </a:r>
          </a:p>
          <a:p>
            <a:pPr marL="228600" indent="-228600">
              <a:buAutoNum type="arabicParenR"/>
            </a:pPr>
            <a:r>
              <a:rPr lang="en-US" dirty="0"/>
              <a:t>1 Day for a typical</a:t>
            </a:r>
            <a:r>
              <a:rPr lang="en-US" baseline="0" dirty="0"/>
              <a:t> ARRA Form (+ couple of days for specific Business Rules)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None/>
            </a:pPr>
            <a:r>
              <a:rPr lang="en-US" baseline="0" dirty="0"/>
              <a:t>Run Time:</a:t>
            </a:r>
          </a:p>
          <a:p>
            <a:pPr marL="228600" indent="-228600">
              <a:buNone/>
            </a:pPr>
            <a:r>
              <a:rPr lang="en-US" baseline="0" dirty="0"/>
              <a:t>3) Real time Validation</a:t>
            </a:r>
          </a:p>
          <a:p>
            <a:pPr marL="228600" indent="-228600">
              <a:buNone/>
            </a:pPr>
            <a:r>
              <a:rPr lang="en-US" baseline="0" dirty="0"/>
              <a:t>4) Automated Data Storage into XBRL Database</a:t>
            </a:r>
          </a:p>
          <a:p>
            <a:pPr marL="228600" indent="-228600">
              <a:buNone/>
            </a:pPr>
            <a:r>
              <a:rPr lang="en-US" baseline="0" dirty="0"/>
              <a:t>5) Real Time Data Analytics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64047-9B71-43C9-947F-83B29FE6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Cycle Time Frame:</a:t>
            </a:r>
          </a:p>
          <a:p>
            <a:pPr marL="228600" indent="-228600">
              <a:buAutoNum type="arabicParenR"/>
            </a:pPr>
            <a:r>
              <a:rPr lang="en-US" dirty="0"/>
              <a:t>1</a:t>
            </a:r>
            <a:r>
              <a:rPr lang="en-US" baseline="0" dirty="0"/>
              <a:t> day for a typical ARRA Form</a:t>
            </a:r>
          </a:p>
          <a:p>
            <a:pPr marL="228600" indent="-228600">
              <a:buAutoNum type="arabicParenR"/>
            </a:pPr>
            <a:r>
              <a:rPr lang="en-US" dirty="0"/>
              <a:t>1 Day for a typical</a:t>
            </a:r>
            <a:r>
              <a:rPr lang="en-US" baseline="0" dirty="0"/>
              <a:t> ARRA Form (+ couple of days for specific Business Rules)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None/>
            </a:pPr>
            <a:r>
              <a:rPr lang="en-US" baseline="0" dirty="0"/>
              <a:t>Run Time:</a:t>
            </a:r>
          </a:p>
          <a:p>
            <a:pPr marL="228600" indent="-228600">
              <a:buNone/>
            </a:pPr>
            <a:r>
              <a:rPr lang="en-US" baseline="0" dirty="0"/>
              <a:t>3) Real time Validation</a:t>
            </a:r>
          </a:p>
          <a:p>
            <a:pPr marL="228600" indent="-228600">
              <a:buNone/>
            </a:pPr>
            <a:r>
              <a:rPr lang="en-US" baseline="0" dirty="0"/>
              <a:t>4) Automated Data Storage into XBRL Database</a:t>
            </a:r>
          </a:p>
          <a:p>
            <a:pPr marL="228600" indent="-228600">
              <a:buNone/>
            </a:pPr>
            <a:r>
              <a:rPr lang="en-US" baseline="0" dirty="0"/>
              <a:t>5) Real Time Data Analytics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64047-9B71-43C9-947F-83B29FE6A8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8" descr="shutterstock_44673076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91"/>
          <p:cNvSpPr txBox="1">
            <a:spLocks noChangeArrowheads="1"/>
          </p:cNvSpPr>
          <p:nvPr userDrawn="1"/>
        </p:nvSpPr>
        <p:spPr bwMode="gray">
          <a:xfrm>
            <a:off x="341313" y="736600"/>
            <a:ext cx="36576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0" dirty="0">
                <a:solidFill>
                  <a:schemeClr val="tx1"/>
                </a:solidFill>
                <a:ea typeface="ＭＳ Ｐゴシック" pitchFamily="-112" charset="-128"/>
                <a:cs typeface="+mn-cs"/>
              </a:rPr>
              <a:t>We Prepare | We Produce | We Deliver | We Provide</a:t>
            </a:r>
          </a:p>
        </p:txBody>
      </p:sp>
      <p:pic>
        <p:nvPicPr>
          <p:cNvPr id="4" name="Picture 399" descr="rrdonnelleylogo_blk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222250"/>
            <a:ext cx="2908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75CB-ADC9-43AA-9D29-9F15D8ADD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CA00-35B9-4749-8321-78DC87AEF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D859-DC09-4490-8428-2719C9B3F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1E70-9272-4513-BC4A-CD8EB9FF8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EE60-D7D8-467C-885D-C73C96A56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5ECD-F612-4D6E-8993-52B1379D3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DF90-166D-46C7-AE80-89BBD5999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C6E5B-4C11-4CC7-A08F-D20E30924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DCB2-7B72-4BFC-8307-291EBC08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FE63-AB36-4F47-9BFB-398992127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1C52C-6B81-4673-86D9-B9EC7CD5F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5392-6183-40A5-97A1-4C73D4458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53C9-519F-4406-A088-256F4B31E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94AEF-10EE-4647-B9C1-3938D6289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9E9F-D053-4379-ABD5-A78C55F4B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D7DF-BFA1-4844-BE89-54A4ED63C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E07BC-CC06-423A-84B7-8D2A7C5EF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850" y="423863"/>
            <a:ext cx="6792913" cy="407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01850" y="1096963"/>
            <a:ext cx="6664325" cy="4914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C2A8-5260-43D2-84B7-B37C53BD8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8" descr="shutterstock_44673076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91"/>
          <p:cNvSpPr txBox="1">
            <a:spLocks noChangeArrowheads="1"/>
          </p:cNvSpPr>
          <p:nvPr userDrawn="1"/>
        </p:nvSpPr>
        <p:spPr bwMode="gray">
          <a:xfrm>
            <a:off x="341313" y="736600"/>
            <a:ext cx="36576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0" dirty="0">
                <a:ea typeface="+mn-ea"/>
                <a:cs typeface="+mn-cs"/>
              </a:rPr>
              <a:t>We Prepare | We Produce | We Deliver | We Provide</a:t>
            </a:r>
          </a:p>
        </p:txBody>
      </p:sp>
      <p:pic>
        <p:nvPicPr>
          <p:cNvPr id="4" name="Picture 399" descr="rrdonnelleylogo_blk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222250"/>
            <a:ext cx="2908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2C3-A5B6-4640-B37E-2C18FCF30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60C4-A7E8-484B-B043-15EE57A9B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510C-D87E-4381-9990-895EA7A15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850" y="423863"/>
            <a:ext cx="6792913" cy="407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101850" y="1096963"/>
            <a:ext cx="6664325" cy="4914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8A76E-D15E-435E-9E5B-C4394BE3A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003E-A992-434A-B0B5-5D9752129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55EC-6A20-4D12-9BFA-059FCCA1E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01408-0AEF-47C5-ABE0-161E497A8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7418-308A-41A2-8E81-927C42AE3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569D-64FA-477F-9D85-9DAACA444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3F55-3764-4A1F-905C-D432B89CF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6FB4E-F2A0-4A10-A0F7-52E87F565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850" y="423863"/>
            <a:ext cx="6792913" cy="407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101850" y="1096963"/>
            <a:ext cx="6664325" cy="4914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0456-3B5C-4675-B48A-BF560194F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850" y="423863"/>
            <a:ext cx="6792913" cy="407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01850" y="1096963"/>
            <a:ext cx="6664325" cy="4914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5A41-7E9C-4650-9067-7AC42AF94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422F-1178-4DCF-BF4B-AA7AD8053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850" y="423863"/>
            <a:ext cx="6792913" cy="407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01850" y="1096963"/>
            <a:ext cx="6664325" cy="4914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9B73-CDA2-49AB-943B-713D6FF0A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1392-9796-4F3A-AE1E-BB10A56D4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EE1B-7750-4AB4-9783-449C82B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BD20-3733-44C6-9A7C-36CF5CB13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C97F-6DFC-4727-9F9E-A6D281E78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53FD-F98D-4FCC-A6A1-6F77FFF6A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22E3-EC87-406E-B933-53593118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2EA8-32AA-47C4-A6B6-A5D53CBFD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937F-2116-427C-B2AA-635CA6E45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7D15-1951-478C-80A6-E2577A64E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7BA8-7F23-4D5A-A32E-B2AB1C78E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330B0-02D8-40A3-9ABE-842502FD9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2431-C9C4-405B-A5EC-19737B4F4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04AA-DC2E-48D5-9D6B-487582FFA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8F72-DA7E-496C-9835-1CDD22A31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CF8B-E389-4EAA-BC76-CE84D7E9D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938F-A604-43A9-9287-FFE41A64E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B174-B395-4820-82FB-26A0A067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9982-B21A-4C3E-A9B1-1D6E3EE64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4149-A3B0-4BF3-A661-C1CAA4BE4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3C20-5D7E-479A-A0B1-BA8D49EF9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F9DD-7494-46EA-98A5-C95672CE0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EE3FA-062F-4813-AC03-C3C25FB62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0DC5-C022-45C3-9078-98080EB82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7543-9D00-4882-8AFC-F5A05A0BC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7A26-9768-4E84-8444-56E8854BC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1820-0A97-4063-8C97-31B0BAA02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BFAE-8FA7-41D9-88FC-40E8CADB5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99ED-216E-4B8B-9A31-4A8E2C0DC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B7535-5B3D-46B0-86D1-6194AE34D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C3F1-9EC6-49C2-A8A0-9277C3453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70CC-F9B2-47D6-962E-61106A5CA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BD11E-B44A-4FA5-BC17-4EF6945B8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68BF3-CA49-4452-9EF0-F58DC357D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566F-9DE7-4CC8-8A08-FB88E7B20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F4D5-74B1-4850-A23C-003FE2FD2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689F-8A3F-4A1A-A3C8-9852E012CB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8430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7ACA-0AAC-4BFF-9EE6-D4F424542E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75657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54394-8FAB-4994-B8E2-C9718B373B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12287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F8E3-2EDD-4388-A338-FBDD50EF76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07524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699C-2A96-4AD4-91D4-C02D77D19A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62394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8907-1182-4CDA-A226-6391CE9DE4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9316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8B999-1E37-426A-8C4D-24DBD766DC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7862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A23D-97BF-4A4C-BBFE-801A18DDC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0248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4431-C1E5-49CA-897A-8C6A4D7C5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5E80-121B-4936-8ADD-9330AC1308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0582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0CA1-3016-4F5E-99CD-092AF4A429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78583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DB0B-773A-4A98-8DD6-FA893BA75A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82970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81000" y="1498600"/>
            <a:ext cx="8407400" cy="8128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rgbClr val="03223A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1000" y="2425700"/>
            <a:ext cx="8407400" cy="939800"/>
          </a:xfrm>
        </p:spPr>
        <p:txBody>
          <a:bodyPr anchor="t"/>
          <a:lstStyle>
            <a:lvl1pPr>
              <a:buNone/>
              <a:defRPr sz="1800" b="1">
                <a:solidFill>
                  <a:srgbClr val="2391DA"/>
                </a:solidFill>
                <a:latin typeface="Calibri"/>
                <a:cs typeface="Calibri"/>
              </a:defRPr>
            </a:lvl1pPr>
            <a:lvl2pPr>
              <a:buFont typeface="Arial"/>
              <a:buChar char="•"/>
              <a:defRPr sz="1600">
                <a:solidFill>
                  <a:srgbClr val="03223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81000" y="3479800"/>
            <a:ext cx="8407400" cy="939800"/>
          </a:xfrm>
        </p:spPr>
        <p:txBody>
          <a:bodyPr anchor="t">
            <a:normAutofit/>
          </a:bodyPr>
          <a:lstStyle>
            <a:lvl1pPr>
              <a:buNone/>
              <a:defRPr sz="1600" b="0">
                <a:solidFill>
                  <a:srgbClr val="03223A"/>
                </a:solidFill>
                <a:latin typeface="Calibri"/>
                <a:cs typeface="Calibri"/>
              </a:defRPr>
            </a:lvl1pPr>
            <a:lvl2pPr>
              <a:buFont typeface="Arial"/>
              <a:buChar char="•"/>
              <a:defRPr sz="1600">
                <a:solidFill>
                  <a:srgbClr val="03223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Header_Im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986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9868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sz="2800" dirty="0">
                <a:latin typeface="Minion Pro Bold"/>
              </a:rPr>
              <a:t>Title Goes Here</a:t>
            </a:r>
            <a:br>
              <a:rPr lang="en-US" sz="2800" dirty="0">
                <a:latin typeface="Minion Pro Bold"/>
              </a:rPr>
            </a:br>
            <a:r>
              <a:rPr lang="en-US" dirty="0"/>
              <a:t>Sub Title Goes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4134" y="430643"/>
            <a:ext cx="224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55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CA6F3-EDC4-485B-9423-CBBF00F1C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C7261-08D1-49B9-9FC5-0C4A70ED5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0AC3-931D-4E1D-9A22-9A5DC2C2F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6B68-198D-4C03-9FEF-3D89AEB83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4B39-A744-4A16-B2B8-BD98CBB52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BC71-BEDB-4AC3-AA02-016A3CE19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CE715-3D5B-47C3-8700-FB516ED0D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C7C1-15AF-4A73-B590-28955BD06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4238" y="2090738"/>
            <a:ext cx="2733675" cy="46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3" y="2090738"/>
            <a:ext cx="2733675" cy="46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CA85F-61A4-481C-AA09-CC3B936DE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2844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284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8" descr="shutterstock_4467307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91"/>
          <p:cNvSpPr txBox="1">
            <a:spLocks noChangeArrowheads="1"/>
          </p:cNvSpPr>
          <p:nvPr/>
        </p:nvSpPr>
        <p:spPr bwMode="gray">
          <a:xfrm>
            <a:off x="341313" y="736600"/>
            <a:ext cx="365760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 sz="1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0" dirty="0">
                <a:solidFill>
                  <a:schemeClr val="tx1"/>
                </a:solidFill>
                <a:ea typeface="+mn-ea"/>
              </a:rPr>
              <a:t>We Prepare | We Produce | We Deliver | We Provide</a:t>
            </a:r>
          </a:p>
        </p:txBody>
      </p:sp>
      <p:pic>
        <p:nvPicPr>
          <p:cNvPr id="4" name="Picture 399" descr="rrdonnelleylogo_bl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22250"/>
            <a:ext cx="2908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60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202D-CFAF-416D-8497-A81D580EF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312D-81CD-4CC7-B39C-1E331A1EA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6034-6DBA-4964-8E06-41F26CB6D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3CD5-DF95-4ECD-B6BB-6B9E6BC2D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125" y="5600700"/>
            <a:ext cx="2733675" cy="46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200" y="5600700"/>
            <a:ext cx="2733675" cy="46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19CF-DCED-4C5E-84D9-DC10306B4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EEF98-28C9-47F1-8145-BA8298D81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01F1-79FD-4CF8-9F67-6806B31AF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E2FEF-1F66-46C4-9057-94D95DCAD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75F2F-00E8-420B-8E3E-47ED0B782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B80B-9375-44D8-8821-8743D7C6F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07B16-AE45-4734-987B-A7C4054A5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36F3-F911-4AEB-B29B-E3C313E6A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1DF1-0EE4-438B-9120-496FDA030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2A913-D7FE-4F4C-B940-1B6690527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F270-7119-47CB-9043-D75403E519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987B-1090-4094-B3BB-D16D385EC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125" y="5600700"/>
            <a:ext cx="2733675" cy="46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200" y="5600700"/>
            <a:ext cx="2733675" cy="46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C247-EB4B-4DDA-AB50-9D3CA6D1A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FBCD-CBDC-4286-94E0-EE18CCDBC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C0F9-BB8C-49B7-A593-CCA20D225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5F2-FDAA-4596-975A-533B5033F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0C4E-805F-4C57-8D59-B63310770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41F6-6B68-47FF-AA3D-8C1356C64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8D91-8078-43D1-96FF-D72B46688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6D5F-CC84-42EB-BC79-744F19AEA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A09D2-7423-401C-A3D4-87D4D4932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0496-B108-4C7F-9402-960EC2F87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8459-C549-4FE9-B744-6CC845452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B4EAA-2EB8-4953-B3FB-1CEB44603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FEAB-6CC5-44ED-AC3B-6F687BF6E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3360C-60C8-4DAF-9347-16EC8C22D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315C-F597-46FC-A80A-753CD568A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4D17-D88C-4275-875D-4887343C3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EAAB-7A03-48D5-AD5E-0A75CFAAC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C826-DC15-4DE0-9F11-7F1EFCD2C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854B-9718-4CDF-AB05-3C8AEE1E6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4AE78-2B27-419C-A899-A5C4C408D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1458-CA65-41B4-8C54-057BD885D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850" y="423863"/>
            <a:ext cx="6792913" cy="407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01850" y="1096963"/>
            <a:ext cx="6664325" cy="4914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D098-3D96-49EF-A5BE-1A09FEB3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5A30-EAFC-4C8F-8AE6-AD8B83D2C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92E5-F29B-4F73-B47F-452C6DB06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80720-E52C-4752-A24D-FF931BBCC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6E37-7984-49E0-88E2-4EDE4D096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D561-1330-4242-A4D3-81A04E09C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70D5-057C-4012-B90C-131C67618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6447-3633-4437-8CF7-AB656F2ED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8D38-7AD1-4F27-A778-923A8CE58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F8EA-7B03-4C5F-A228-9EA6219AF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8E37-A397-4C30-8DF7-0161BB35C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C75D-C9D6-4F32-A39F-979E9F9CD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BC4B-6C76-4C13-96B2-52F22346A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B0B2-0FFB-450C-8A42-C0E0147B5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3AAF-0C6E-41B2-88A4-4F9473E07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4818-AA9F-47E3-8291-4F55E0437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0B1A-3E8F-4243-AB21-E4360B2D4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2220-37D8-4490-A69F-A930C1981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291B-87D1-47A3-9FBE-D28952F0B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1E23-E60E-4FF2-BDF9-239EFBC32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D4223-7A2F-49CA-BF9C-2BDA96C6D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0224-3A91-4366-83B8-7A73B5847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3194F-9B04-46FA-9C92-6411A1A18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EC04-2BCC-4A2E-B75D-840DDCC76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23863"/>
            <a:ext cx="1697038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423863"/>
            <a:ext cx="4943475" cy="558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BAD0D-585A-4B4C-A3B1-B6D5068EC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0B09-4D51-402B-B24C-8B5FFA85F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90D6-FE28-47E9-95AC-51B0E5225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07EC-5972-4AFE-BAFE-3FB5F33CA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1096963"/>
            <a:ext cx="325596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0213" y="1096963"/>
            <a:ext cx="32559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3136-DFB3-4BC6-923E-4169F9B9E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0199-4E60-4AC3-AF7A-B58A3760A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9F1C-1DE8-4631-8D0B-6EA107843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23A3-0854-453F-80F4-8FC46B3C8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27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28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29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30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31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32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33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34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37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38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39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40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41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42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43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44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045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pic>
        <p:nvPicPr>
          <p:cNvPr id="1046" name="Picture 377" descr="RRD_Logo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7159D87-654A-4AE1-A638-6387B31BC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8" r:id="rId1"/>
    <p:sldLayoutId id="2147488130" r:id="rId2"/>
    <p:sldLayoutId id="2147488131" r:id="rId3"/>
    <p:sldLayoutId id="2147488132" r:id="rId4"/>
    <p:sldLayoutId id="2147488133" r:id="rId5"/>
    <p:sldLayoutId id="2147488134" r:id="rId6"/>
    <p:sldLayoutId id="2147488135" r:id="rId7"/>
    <p:sldLayoutId id="2147488136" r:id="rId8"/>
    <p:sldLayoutId id="2147488137" r:id="rId9"/>
    <p:sldLayoutId id="2147488138" r:id="rId10"/>
    <p:sldLayoutId id="2147488139" r:id="rId11"/>
    <p:sldLayoutId id="2147488140" r:id="rId12"/>
    <p:sldLayoutId id="214748814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14698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59" name="Rectangle 2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60" name="Rectangle 2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63" name="Rectangle 2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64" name="Rectangle 2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6165" name="Rectangle 2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pic>
        <p:nvPicPr>
          <p:cNvPr id="114710" name="Picture 27" descr="RRD_Logo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11" name="Picture 29" descr="Picture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193800"/>
            <a:ext cx="1993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SzTx/>
              <a:defRPr sz="1300">
                <a:solidFill>
                  <a:srgbClr val="FFFFFF"/>
                </a:solidFill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1B20E4D0-6DDD-42D0-982A-056AD3DEF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31" r:id="rId1"/>
    <p:sldLayoutId id="2147488232" r:id="rId2"/>
    <p:sldLayoutId id="2147488233" r:id="rId3"/>
    <p:sldLayoutId id="2147488234" r:id="rId4"/>
    <p:sldLayoutId id="2147488235" r:id="rId5"/>
    <p:sldLayoutId id="2147488236" r:id="rId6"/>
    <p:sldLayoutId id="2147488237" r:id="rId7"/>
    <p:sldLayoutId id="2147488238" r:id="rId8"/>
    <p:sldLayoutId id="2147488239" r:id="rId9"/>
    <p:sldLayoutId id="2147488240" r:id="rId10"/>
    <p:sldLayoutId id="2147488241" r:id="rId11"/>
    <p:sldLayoutId id="214748824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25425" indent="-2238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3550" indent="-2365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8975" indent="-2238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3288" indent="-21272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27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28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29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30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31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32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33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28010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11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37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38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39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40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41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42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43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44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45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pic>
        <p:nvPicPr>
          <p:cNvPr id="128022" name="Picture 377" descr="RRD_Logo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SzTx/>
              <a:defRPr sz="1300">
                <a:solidFill>
                  <a:srgbClr val="FFFFFF"/>
                </a:solidFill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643939D6-0832-49EC-880D-291A7BFBD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9" r:id="rId1"/>
    <p:sldLayoutId id="2147488243" r:id="rId2"/>
    <p:sldLayoutId id="2147488244" r:id="rId3"/>
    <p:sldLayoutId id="2147488245" r:id="rId4"/>
    <p:sldLayoutId id="2147488246" r:id="rId5"/>
    <p:sldLayoutId id="2147488247" r:id="rId6"/>
    <p:sldLayoutId id="2147488248" r:id="rId7"/>
    <p:sldLayoutId id="2147488249" r:id="rId8"/>
    <p:sldLayoutId id="2147488250" r:id="rId9"/>
    <p:sldLayoutId id="2147488251" r:id="rId10"/>
    <p:sldLayoutId id="2147488252" r:id="rId11"/>
    <p:sldLayoutId id="2147488253" r:id="rId12"/>
    <p:sldLayoutId id="2147488254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19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20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21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22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23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24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25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42346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2347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8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29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0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1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2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3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4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5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6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9237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pic>
        <p:nvPicPr>
          <p:cNvPr id="142358" name="Picture 377" descr="RRD_Logo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SzTx/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C9529D-6F02-4E83-9F40-1025A7B61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5" r:id="rId1"/>
    <p:sldLayoutId id="2147488256" r:id="rId2"/>
    <p:sldLayoutId id="2147488257" r:id="rId3"/>
    <p:sldLayoutId id="2147488258" r:id="rId4"/>
    <p:sldLayoutId id="2147488259" r:id="rId5"/>
    <p:sldLayoutId id="2147488260" r:id="rId6"/>
    <p:sldLayoutId id="2147488261" r:id="rId7"/>
    <p:sldLayoutId id="2147488262" r:id="rId8"/>
    <p:sldLayoutId id="2147488263" r:id="rId9"/>
    <p:sldLayoutId id="2147488264" r:id="rId10"/>
    <p:sldLayoutId id="214748826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 pitchFamily="4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 pitchFamily="4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 pitchFamily="4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 pitchFamily="40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195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196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197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198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199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00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01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54634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4635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4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05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06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07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08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09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10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11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12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8213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pic>
        <p:nvPicPr>
          <p:cNvPr id="154646" name="Picture 377" descr="RRD_Logo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SzTx/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413442-F542-4064-967C-C2390AB07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8192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2764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7336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5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6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7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8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9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0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1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66922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6923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4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5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6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207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8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9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0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1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2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3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pic>
        <p:nvPicPr>
          <p:cNvPr id="166934" name="Picture 377" descr="RRD_Logo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FF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B6F1A34-A611-4CE1-A777-49099E58F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7" r:id="rId1"/>
    <p:sldLayoutId id="2147488278" r:id="rId2"/>
    <p:sldLayoutId id="2147488279" r:id="rId3"/>
    <p:sldLayoutId id="2147488280" r:id="rId4"/>
    <p:sldLayoutId id="2147488281" r:id="rId5"/>
    <p:sldLayoutId id="2147488282" r:id="rId6"/>
    <p:sldLayoutId id="2147488283" r:id="rId7"/>
    <p:sldLayoutId id="2147488284" r:id="rId8"/>
    <p:sldLayoutId id="2147488285" r:id="rId9"/>
    <p:sldLayoutId id="2147488286" r:id="rId10"/>
    <p:sldLayoutId id="21474882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8192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2764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7336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75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76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77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78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79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80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81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25610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611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8600" y="1096963"/>
            <a:ext cx="8763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4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85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86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00" b="0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087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88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89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90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91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92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sp>
        <p:nvSpPr>
          <p:cNvPr id="3093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b="0" dirty="0">
              <a:latin typeface="Arial" pitchFamily="-1" charset="0"/>
              <a:cs typeface="ＭＳ Ｐゴシック" pitchFamily="-1" charset="-128"/>
            </a:endParaRPr>
          </a:p>
        </p:txBody>
      </p:sp>
      <p:pic>
        <p:nvPicPr>
          <p:cNvPr id="25622" name="Picture 377" descr="RRD_Logo_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78575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CD542E-B1AC-4269-BEA8-6BEB2229941F}" type="slidenum">
              <a:rPr lang="en-US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1" r:id="rId1"/>
    <p:sldLayoutId id="2147488292" r:id="rId2"/>
    <p:sldLayoutId id="2147488293" r:id="rId3"/>
    <p:sldLayoutId id="2147488294" r:id="rId4"/>
    <p:sldLayoutId id="2147488295" r:id="rId5"/>
    <p:sldLayoutId id="2147488296" r:id="rId6"/>
    <p:sldLayoutId id="2147488297" r:id="rId7"/>
    <p:sldLayoutId id="2147488298" r:id="rId8"/>
    <p:sldLayoutId id="2147488299" r:id="rId9"/>
    <p:sldLayoutId id="2147488300" r:id="rId10"/>
    <p:sldLayoutId id="2147488301" r:id="rId11"/>
    <p:sldLayoutId id="2147488302" r:id="rId12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 b="1">
          <a:solidFill>
            <a:schemeClr val="accent2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2206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904875" indent="-2190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51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52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53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54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55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56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57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15370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1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60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1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2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63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4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5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6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7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8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2069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pic>
        <p:nvPicPr>
          <p:cNvPr id="15382" name="Picture 377" descr="RRD_Logo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5" descr="Picture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3" y="1182688"/>
            <a:ext cx="2000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1F41941-FCFE-43E2-B3BC-493C0E975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2" r:id="rId1"/>
    <p:sldLayoutId id="2147488143" r:id="rId2"/>
    <p:sldLayoutId id="2147488144" r:id="rId3"/>
    <p:sldLayoutId id="2147488145" r:id="rId4"/>
    <p:sldLayoutId id="2147488146" r:id="rId5"/>
    <p:sldLayoutId id="2147488147" r:id="rId6"/>
    <p:sldLayoutId id="2147488148" r:id="rId7"/>
    <p:sldLayoutId id="2147488149" r:id="rId8"/>
    <p:sldLayoutId id="2147488150" r:id="rId9"/>
    <p:sldLayoutId id="2147488151" r:id="rId10"/>
    <p:sldLayoutId id="214748815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12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12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12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8192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2764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7336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24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Group 201"/>
          <p:cNvGrpSpPr>
            <a:grpSpLocks/>
          </p:cNvGrpSpPr>
          <p:nvPr/>
        </p:nvGrpSpPr>
        <p:grpSpPr bwMode="auto">
          <a:xfrm>
            <a:off x="0" y="6262688"/>
            <a:ext cx="9144000" cy="382587"/>
            <a:chOff x="0" y="3945"/>
            <a:chExt cx="5760" cy="241"/>
          </a:xfrm>
        </p:grpSpPr>
        <p:sp>
          <p:nvSpPr>
            <p:cNvPr id="3077" name="Rectangle 188"/>
            <p:cNvSpPr>
              <a:spLocks noChangeArrowheads="1"/>
            </p:cNvSpPr>
            <p:nvPr userDrawn="1"/>
          </p:nvSpPr>
          <p:spPr bwMode="gray">
            <a:xfrm>
              <a:off x="0" y="3949"/>
              <a:ext cx="5760" cy="23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0000"/>
                </a:buClr>
                <a:buSzPct val="110000"/>
                <a:defRPr/>
              </a:pPr>
              <a:endParaRPr lang="en-US" sz="1000" dirty="0">
                <a:ea typeface="ＭＳ Ｐゴシック" pitchFamily="-112" charset="-128"/>
                <a:cs typeface="+mn-cs"/>
              </a:endParaRPr>
            </a:p>
          </p:txBody>
        </p:sp>
        <p:grpSp>
          <p:nvGrpSpPr>
            <p:cNvPr id="27654" name="Group 200"/>
            <p:cNvGrpSpPr>
              <a:grpSpLocks/>
            </p:cNvGrpSpPr>
            <p:nvPr userDrawn="1"/>
          </p:nvGrpSpPr>
          <p:grpSpPr bwMode="auto">
            <a:xfrm>
              <a:off x="1293" y="3945"/>
              <a:ext cx="2871" cy="238"/>
              <a:chOff x="1293" y="3470"/>
              <a:chExt cx="2871" cy="320"/>
            </a:xfrm>
          </p:grpSpPr>
          <p:sp>
            <p:nvSpPr>
              <p:cNvPr id="3079" name="Rectangle 189"/>
              <p:cNvSpPr>
                <a:spLocks noChangeArrowheads="1"/>
              </p:cNvSpPr>
              <p:nvPr userDrawn="1"/>
            </p:nvSpPr>
            <p:spPr bwMode="gray">
              <a:xfrm>
                <a:off x="2257" y="3470"/>
                <a:ext cx="312" cy="320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3080" name="Rectangle 193"/>
              <p:cNvSpPr>
                <a:spLocks noChangeArrowheads="1"/>
              </p:cNvSpPr>
              <p:nvPr userDrawn="1"/>
            </p:nvSpPr>
            <p:spPr bwMode="gray">
              <a:xfrm>
                <a:off x="1293" y="3470"/>
                <a:ext cx="727" cy="320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3081" name="Rectangle 194"/>
              <p:cNvSpPr>
                <a:spLocks noChangeArrowheads="1"/>
              </p:cNvSpPr>
              <p:nvPr userDrawn="1"/>
            </p:nvSpPr>
            <p:spPr bwMode="gray">
              <a:xfrm>
                <a:off x="1710" y="3470"/>
                <a:ext cx="505" cy="320"/>
              </a:xfrm>
              <a:prstGeom prst="rect">
                <a:avLst/>
              </a:prstGeom>
              <a:solidFill>
                <a:schemeClr val="tx1">
                  <a:alpha val="30196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3082" name="Rectangle 195"/>
              <p:cNvSpPr>
                <a:spLocks noChangeArrowheads="1"/>
              </p:cNvSpPr>
              <p:nvPr userDrawn="1"/>
            </p:nvSpPr>
            <p:spPr bwMode="gray">
              <a:xfrm>
                <a:off x="2138" y="3470"/>
                <a:ext cx="49" cy="320"/>
              </a:xfrm>
              <a:prstGeom prst="rect">
                <a:avLst/>
              </a:prstGeom>
              <a:solidFill>
                <a:schemeClr val="tx1">
                  <a:alpha val="59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3083" name="Rectangle 196"/>
              <p:cNvSpPr>
                <a:spLocks noChangeArrowheads="1"/>
              </p:cNvSpPr>
              <p:nvPr userDrawn="1"/>
            </p:nvSpPr>
            <p:spPr bwMode="gray">
              <a:xfrm>
                <a:off x="3238" y="3470"/>
                <a:ext cx="42" cy="320"/>
              </a:xfrm>
              <a:prstGeom prst="rect">
                <a:avLst/>
              </a:prstGeom>
              <a:solidFill>
                <a:schemeClr val="tx1">
                  <a:alpha val="30196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3084" name="Rectangle 197"/>
              <p:cNvSpPr>
                <a:spLocks noChangeArrowheads="1"/>
              </p:cNvSpPr>
              <p:nvPr userDrawn="1"/>
            </p:nvSpPr>
            <p:spPr bwMode="gray">
              <a:xfrm>
                <a:off x="3380" y="3470"/>
                <a:ext cx="42" cy="320"/>
              </a:xfrm>
              <a:prstGeom prst="rect">
                <a:avLst/>
              </a:prstGeom>
              <a:solidFill>
                <a:schemeClr val="tx1">
                  <a:alpha val="30196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3085" name="Rectangle 198"/>
              <p:cNvSpPr>
                <a:spLocks noChangeArrowheads="1"/>
              </p:cNvSpPr>
              <p:nvPr userDrawn="1"/>
            </p:nvSpPr>
            <p:spPr bwMode="gray">
              <a:xfrm>
                <a:off x="3249" y="3470"/>
                <a:ext cx="915" cy="320"/>
              </a:xfrm>
              <a:prstGeom prst="rect">
                <a:avLst/>
              </a:prstGeom>
              <a:solidFill>
                <a:schemeClr val="tx1">
                  <a:alpha val="10196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3086" name="Rectangle 199"/>
              <p:cNvSpPr>
                <a:spLocks noChangeArrowheads="1"/>
              </p:cNvSpPr>
              <p:nvPr userDrawn="1"/>
            </p:nvSpPr>
            <p:spPr bwMode="gray">
              <a:xfrm>
                <a:off x="1657" y="3470"/>
                <a:ext cx="133" cy="320"/>
              </a:xfrm>
              <a:prstGeom prst="rect">
                <a:avLst/>
              </a:prstGeom>
              <a:solidFill>
                <a:schemeClr val="tx1">
                  <a:alpha val="59999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110000"/>
                  <a:defRPr/>
                </a:pPr>
                <a:endParaRPr lang="en-US" sz="1000" dirty="0">
                  <a:ea typeface="ＭＳ Ｐゴシック" pitchFamily="-112" charset="-128"/>
                  <a:cs typeface="+mn-cs"/>
                </a:endParaRPr>
              </a:p>
            </p:txBody>
          </p:sp>
        </p:grpSp>
      </p:grpSp>
      <p:pic>
        <p:nvPicPr>
          <p:cNvPr id="27652" name="Picture 186" descr="RRD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6445250" y="6394450"/>
            <a:ext cx="18415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53" r:id="rId1"/>
    <p:sldLayoutId id="2147488154" r:id="rId2"/>
    <p:sldLayoutId id="2147488155" r:id="rId3"/>
    <p:sldLayoutId id="2147488156" r:id="rId4"/>
    <p:sldLayoutId id="2147488157" r:id="rId5"/>
    <p:sldLayoutId id="2147488158" r:id="rId6"/>
    <p:sldLayoutId id="2147488159" r:id="rId7"/>
    <p:sldLayoutId id="2147488160" r:id="rId8"/>
    <p:sldLayoutId id="2147488161" r:id="rId9"/>
    <p:sldLayoutId id="2147488162" r:id="rId10"/>
    <p:sldLayoutId id="2147488163" r:id="rId11"/>
    <p:sldLayoutId id="2147488316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0" y="0"/>
            <a:ext cx="91424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B6FE269F-3902-4269-A374-D3012D562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4" r:id="rId1"/>
    <p:sldLayoutId id="2147488165" r:id="rId2"/>
    <p:sldLayoutId id="2147488166" r:id="rId3"/>
    <p:sldLayoutId id="2147488167" r:id="rId4"/>
    <p:sldLayoutId id="2147488168" r:id="rId5"/>
    <p:sldLayoutId id="2147488169" r:id="rId6"/>
    <p:sldLayoutId id="2147488170" r:id="rId7"/>
    <p:sldLayoutId id="2147488171" r:id="rId8"/>
    <p:sldLayoutId id="2147488172" r:id="rId9"/>
    <p:sldLayoutId id="2147488173" r:id="rId10"/>
    <p:sldLayoutId id="214748817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gray">
          <a:xfrm>
            <a:off x="0" y="0"/>
            <a:ext cx="91424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7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gray">
          <a:xfrm>
            <a:off x="3582988" y="6315075"/>
            <a:ext cx="495300" cy="37465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25" name="Line 1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26" name="Rectangle 20"/>
          <p:cNvSpPr>
            <a:spLocks noChangeArrowheads="1"/>
          </p:cNvSpPr>
          <p:nvPr/>
        </p:nvSpPr>
        <p:spPr bwMode="gray">
          <a:xfrm>
            <a:off x="2052638" y="6315075"/>
            <a:ext cx="1154112" cy="37465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27" name="Rectangle 21"/>
          <p:cNvSpPr>
            <a:spLocks noChangeArrowheads="1"/>
          </p:cNvSpPr>
          <p:nvPr/>
        </p:nvSpPr>
        <p:spPr bwMode="gray">
          <a:xfrm>
            <a:off x="2714625" y="6315075"/>
            <a:ext cx="801688" cy="37465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28" name="Rectangle 22"/>
          <p:cNvSpPr>
            <a:spLocks noChangeArrowheads="1"/>
          </p:cNvSpPr>
          <p:nvPr/>
        </p:nvSpPr>
        <p:spPr bwMode="gray">
          <a:xfrm>
            <a:off x="3394075" y="6315075"/>
            <a:ext cx="77788" cy="3746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29" name="Rectangle 23"/>
          <p:cNvSpPr>
            <a:spLocks noChangeArrowheads="1"/>
          </p:cNvSpPr>
          <p:nvPr/>
        </p:nvSpPr>
        <p:spPr bwMode="gray">
          <a:xfrm>
            <a:off x="5140325" y="6315075"/>
            <a:ext cx="66675" cy="37465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30" name="Rectangle 24"/>
          <p:cNvSpPr>
            <a:spLocks noChangeArrowheads="1"/>
          </p:cNvSpPr>
          <p:nvPr/>
        </p:nvSpPr>
        <p:spPr bwMode="gray">
          <a:xfrm>
            <a:off x="5365750" y="6315075"/>
            <a:ext cx="66675" cy="37465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31" name="Rectangle 2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5132" name="Rectangle 26"/>
          <p:cNvSpPr>
            <a:spLocks noChangeArrowheads="1"/>
          </p:cNvSpPr>
          <p:nvPr/>
        </p:nvSpPr>
        <p:spPr bwMode="gray">
          <a:xfrm>
            <a:off x="2630488" y="6315075"/>
            <a:ext cx="211137" cy="3746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pic>
        <p:nvPicPr>
          <p:cNvPr id="52237" name="Picture 27" descr="RRD_Logo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B3E480E-2878-42B5-BB3A-7A4EEBCBA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5" r:id="rId1"/>
    <p:sldLayoutId id="2147488176" r:id="rId2"/>
    <p:sldLayoutId id="2147488177" r:id="rId3"/>
    <p:sldLayoutId id="2147488178" r:id="rId4"/>
    <p:sldLayoutId id="2147488179" r:id="rId5"/>
    <p:sldLayoutId id="2147488180" r:id="rId6"/>
    <p:sldLayoutId id="2147488181" r:id="rId7"/>
    <p:sldLayoutId id="2147488182" r:id="rId8"/>
    <p:sldLayoutId id="2147488183" r:id="rId9"/>
    <p:sldLayoutId id="2147488184" r:id="rId10"/>
    <p:sldLayoutId id="214748818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59" name="Rectangle 2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60" name="Rectangle 2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61" name="Rectangle 2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62" name="Rectangle 2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63" name="Rectangle 2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64" name="Rectangle 2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6165" name="Rectangle 2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pic>
        <p:nvPicPr>
          <p:cNvPr id="64534" name="Picture 27" descr="RRD_Logo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5" name="Picture 29" descr="Picture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193800"/>
            <a:ext cx="1993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3903C38-53F0-4C85-A010-267FF3398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86" r:id="rId1"/>
    <p:sldLayoutId id="2147488187" r:id="rId2"/>
    <p:sldLayoutId id="2147488188" r:id="rId3"/>
    <p:sldLayoutId id="2147488189" r:id="rId4"/>
    <p:sldLayoutId id="2147488190" r:id="rId5"/>
    <p:sldLayoutId id="2147488191" r:id="rId6"/>
    <p:sldLayoutId id="2147488192" r:id="rId7"/>
    <p:sldLayoutId id="2147488193" r:id="rId8"/>
    <p:sldLayoutId id="2147488194" r:id="rId9"/>
    <p:sldLayoutId id="2147488195" r:id="rId10"/>
    <p:sldLayoutId id="2147488196" r:id="rId11"/>
    <p:sldLayoutId id="214748819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12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25425" indent="-2238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3550" indent="-2365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8975" indent="-2238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3288" indent="-21272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pitchFamily="124" charset="0"/>
        <a:buChar char="»"/>
        <a:defRPr sz="1600">
          <a:solidFill>
            <a:schemeClr val="tx1"/>
          </a:solidFill>
          <a:latin typeface="+mn-lt"/>
          <a:ea typeface="ＭＳ Ｐゴシック" pitchFamily="12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71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72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73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74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75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76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77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7834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35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0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1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2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183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4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5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6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7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8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7189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pic>
        <p:nvPicPr>
          <p:cNvPr id="77846" name="Picture 377" descr="RRD_Logo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7" name="Picture 25" descr="Picture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3" y="1182688"/>
            <a:ext cx="2000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9C72B8AA-3223-4FAB-B8B5-FB8F9CB8C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98" r:id="rId1"/>
    <p:sldLayoutId id="2147488199" r:id="rId2"/>
    <p:sldLayoutId id="2147488200" r:id="rId3"/>
    <p:sldLayoutId id="2147488201" r:id="rId4"/>
    <p:sldLayoutId id="2147488202" r:id="rId5"/>
    <p:sldLayoutId id="2147488203" r:id="rId6"/>
    <p:sldLayoutId id="2147488204" r:id="rId7"/>
    <p:sldLayoutId id="2147488205" r:id="rId8"/>
    <p:sldLayoutId id="2147488206" r:id="rId9"/>
    <p:sldLayoutId id="2147488207" r:id="rId10"/>
    <p:sldLayoutId id="21474882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5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6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7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8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199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0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1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90122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23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4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5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6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207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8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09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0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1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2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sp>
        <p:nvSpPr>
          <p:cNvPr id="8213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ea typeface="ＭＳ Ｐゴシック" pitchFamily="-112" charset="-128"/>
              <a:cs typeface="+mn-cs"/>
            </a:endParaRPr>
          </a:p>
        </p:txBody>
      </p:sp>
      <p:pic>
        <p:nvPicPr>
          <p:cNvPr id="90134" name="Picture 377" descr="RRD_Logo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92125732-D5D3-4A71-9FA1-02687695B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9" r:id="rId1"/>
    <p:sldLayoutId id="2147488210" r:id="rId2"/>
    <p:sldLayoutId id="2147488211" r:id="rId3"/>
    <p:sldLayoutId id="2147488212" r:id="rId4"/>
    <p:sldLayoutId id="2147488213" r:id="rId5"/>
    <p:sldLayoutId id="2147488214" r:id="rId6"/>
    <p:sldLayoutId id="2147488215" r:id="rId7"/>
    <p:sldLayoutId id="2147488216" r:id="rId8"/>
    <p:sldLayoutId id="2147488217" r:id="rId9"/>
    <p:sldLayoutId id="2147488218" r:id="rId10"/>
    <p:sldLayoutId id="214748821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8192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2764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7336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6"/>
          <p:cNvSpPr>
            <a:spLocks noChangeArrowheads="1"/>
          </p:cNvSpPr>
          <p:nvPr/>
        </p:nvSpPr>
        <p:spPr bwMode="gray">
          <a:xfrm>
            <a:off x="0" y="290513"/>
            <a:ext cx="2006600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71" name="Rectangle 313"/>
          <p:cNvSpPr>
            <a:spLocks noChangeArrowheads="1"/>
          </p:cNvSpPr>
          <p:nvPr/>
        </p:nvSpPr>
        <p:spPr bwMode="gray">
          <a:xfrm>
            <a:off x="2057400" y="290513"/>
            <a:ext cx="708660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72" name="Rectangle 337"/>
          <p:cNvSpPr>
            <a:spLocks noChangeArrowheads="1"/>
          </p:cNvSpPr>
          <p:nvPr/>
        </p:nvSpPr>
        <p:spPr bwMode="gray">
          <a:xfrm>
            <a:off x="2057400" y="290513"/>
            <a:ext cx="5807075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73" name="Rectangle 338"/>
          <p:cNvSpPr>
            <a:spLocks noChangeArrowheads="1"/>
          </p:cNvSpPr>
          <p:nvPr/>
        </p:nvSpPr>
        <p:spPr bwMode="gray">
          <a:xfrm>
            <a:off x="2057400" y="290513"/>
            <a:ext cx="4718050" cy="563562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74" name="Rectangle 342"/>
          <p:cNvSpPr>
            <a:spLocks noChangeArrowheads="1"/>
          </p:cNvSpPr>
          <p:nvPr/>
        </p:nvSpPr>
        <p:spPr bwMode="gray">
          <a:xfrm>
            <a:off x="2057400" y="295275"/>
            <a:ext cx="3810000" cy="563563"/>
          </a:xfrm>
          <a:prstGeom prst="rect">
            <a:avLst/>
          </a:prstGeom>
          <a:solidFill>
            <a:srgbClr val="003366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75" name="Rectangle 314"/>
          <p:cNvSpPr>
            <a:spLocks noChangeArrowheads="1"/>
          </p:cNvSpPr>
          <p:nvPr/>
        </p:nvSpPr>
        <p:spPr bwMode="gray">
          <a:xfrm>
            <a:off x="2057400" y="877888"/>
            <a:ext cx="7086600" cy="73025"/>
          </a:xfrm>
          <a:prstGeom prst="rect">
            <a:avLst/>
          </a:prstGeom>
          <a:solidFill>
            <a:srgbClr val="7E8B7A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76" name="Rectangle 344"/>
          <p:cNvSpPr>
            <a:spLocks noChangeArrowheads="1"/>
          </p:cNvSpPr>
          <p:nvPr/>
        </p:nvSpPr>
        <p:spPr bwMode="gray">
          <a:xfrm>
            <a:off x="739775" y="290513"/>
            <a:ext cx="1266825" cy="563562"/>
          </a:xfrm>
          <a:prstGeom prst="rect">
            <a:avLst/>
          </a:prstGeom>
          <a:solidFill>
            <a:srgbClr val="003366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77" name="Rectangle 345"/>
          <p:cNvSpPr>
            <a:spLocks noChangeArrowheads="1"/>
          </p:cNvSpPr>
          <p:nvPr/>
        </p:nvSpPr>
        <p:spPr bwMode="gray">
          <a:xfrm>
            <a:off x="1509713" y="290513"/>
            <a:ext cx="496887" cy="563562"/>
          </a:xfrm>
          <a:prstGeom prst="rect">
            <a:avLst/>
          </a:prstGeom>
          <a:solidFill>
            <a:srgbClr val="00008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102410" name="Rectangle 206"/>
          <p:cNvSpPr>
            <a:spLocks noGrp="1" noChangeArrowheads="1"/>
          </p:cNvSpPr>
          <p:nvPr>
            <p:ph type="title"/>
          </p:nvPr>
        </p:nvSpPr>
        <p:spPr bwMode="gray">
          <a:xfrm>
            <a:off x="2101850" y="423863"/>
            <a:ext cx="67929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11" name="Rectangle 20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01850" y="1096963"/>
            <a:ext cx="6664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0" name="Rectangle 366"/>
          <p:cNvSpPr>
            <a:spLocks noChangeArrowheads="1"/>
          </p:cNvSpPr>
          <p:nvPr/>
        </p:nvSpPr>
        <p:spPr bwMode="gray">
          <a:xfrm>
            <a:off x="0" y="6313488"/>
            <a:ext cx="9144000" cy="37623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1" name="Rectangle 367"/>
          <p:cNvSpPr>
            <a:spLocks noChangeArrowheads="1"/>
          </p:cNvSpPr>
          <p:nvPr/>
        </p:nvSpPr>
        <p:spPr bwMode="gray">
          <a:xfrm>
            <a:off x="3582988" y="6292850"/>
            <a:ext cx="495300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2" name="Line 369"/>
          <p:cNvSpPr>
            <a:spLocks noChangeShapeType="1"/>
          </p:cNvSpPr>
          <p:nvPr/>
        </p:nvSpPr>
        <p:spPr bwMode="gray">
          <a:xfrm>
            <a:off x="8272463" y="6310313"/>
            <a:ext cx="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3" name="Rectangle 370"/>
          <p:cNvSpPr>
            <a:spLocks noChangeArrowheads="1"/>
          </p:cNvSpPr>
          <p:nvPr/>
        </p:nvSpPr>
        <p:spPr bwMode="gray">
          <a:xfrm>
            <a:off x="2052638" y="6292850"/>
            <a:ext cx="1154112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4" name="Rectangle 371"/>
          <p:cNvSpPr>
            <a:spLocks noChangeArrowheads="1"/>
          </p:cNvSpPr>
          <p:nvPr/>
        </p:nvSpPr>
        <p:spPr bwMode="gray">
          <a:xfrm>
            <a:off x="2714625" y="6292850"/>
            <a:ext cx="801688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5" name="Rectangle 372"/>
          <p:cNvSpPr>
            <a:spLocks noChangeArrowheads="1"/>
          </p:cNvSpPr>
          <p:nvPr/>
        </p:nvSpPr>
        <p:spPr bwMode="gray">
          <a:xfrm>
            <a:off x="3394075" y="6292850"/>
            <a:ext cx="77788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6" name="Rectangle 373"/>
          <p:cNvSpPr>
            <a:spLocks noChangeArrowheads="1"/>
          </p:cNvSpPr>
          <p:nvPr/>
        </p:nvSpPr>
        <p:spPr bwMode="gray">
          <a:xfrm>
            <a:off x="5140325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7" name="Rectangle 374"/>
          <p:cNvSpPr>
            <a:spLocks noChangeArrowheads="1"/>
          </p:cNvSpPr>
          <p:nvPr/>
        </p:nvSpPr>
        <p:spPr bwMode="gray">
          <a:xfrm>
            <a:off x="5365750" y="6292850"/>
            <a:ext cx="66675" cy="5080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8" name="Rectangle 375"/>
          <p:cNvSpPr>
            <a:spLocks noChangeArrowheads="1"/>
          </p:cNvSpPr>
          <p:nvPr/>
        </p:nvSpPr>
        <p:spPr bwMode="gray">
          <a:xfrm>
            <a:off x="5157788" y="6292850"/>
            <a:ext cx="1452562" cy="508000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sp>
        <p:nvSpPr>
          <p:cNvPr id="7189" name="Rectangle 376"/>
          <p:cNvSpPr>
            <a:spLocks noChangeArrowheads="1"/>
          </p:cNvSpPr>
          <p:nvPr/>
        </p:nvSpPr>
        <p:spPr bwMode="gray">
          <a:xfrm>
            <a:off x="2630488" y="6292850"/>
            <a:ext cx="211137" cy="50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110000"/>
              <a:defRPr/>
            </a:pPr>
            <a:endParaRPr lang="en-US" sz="1000" dirty="0">
              <a:latin typeface="Arial" pitchFamily="34" charset="0"/>
              <a:ea typeface="ＭＳ Ｐゴシック" pitchFamily="40" charset="-128"/>
              <a:cs typeface="+mn-cs"/>
            </a:endParaRPr>
          </a:p>
        </p:txBody>
      </p:sp>
      <p:pic>
        <p:nvPicPr>
          <p:cNvPr id="102422" name="Picture 377" descr="RRD_Logo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78538" y="6413500"/>
            <a:ext cx="2047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3" name="Picture 25" descr="Picture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3" y="1182688"/>
            <a:ext cx="2000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12" name="Rectangle 38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34375" y="6388100"/>
            <a:ext cx="630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SzTx/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DDD844-54E4-4B51-AD8A-78573C805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0" r:id="rId1"/>
    <p:sldLayoutId id="2147488221" r:id="rId2"/>
    <p:sldLayoutId id="2147488222" r:id="rId3"/>
    <p:sldLayoutId id="2147488223" r:id="rId4"/>
    <p:sldLayoutId id="2147488224" r:id="rId5"/>
    <p:sldLayoutId id="2147488225" r:id="rId6"/>
    <p:sldLayoutId id="2147488226" r:id="rId7"/>
    <p:sldLayoutId id="2147488227" r:id="rId8"/>
    <p:sldLayoutId id="2147488228" r:id="rId9"/>
    <p:sldLayoutId id="2147488229" r:id="rId10"/>
    <p:sldLayoutId id="214748823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ＭＳ Ｐゴシック" pitchFamily="40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accent2"/>
          </a:solidFill>
          <a:latin typeface="+mn-lt"/>
          <a:ea typeface="ＭＳ Ｐゴシック"/>
          <a:cs typeface="ＭＳ Ｐゴシック"/>
        </a:defRPr>
      </a:lvl1pPr>
      <a:lvl2pPr marL="233363" indent="-2317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57200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81038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ourier New" pitchFamily="49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904875" indent="-2222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13620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18192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2764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733675" indent="-222250" algn="l" rtl="0" fontAlgn="base"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495550" y="5662613"/>
            <a:ext cx="66484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dirty="0"/>
              <a:t>AIIM Taxonomy Sample -2013-09-12</a:t>
            </a:r>
          </a:p>
          <a:p>
            <a:pPr eaLnBrk="1" hangingPunct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947863"/>
            <a:ext cx="3171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718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" y="1114425"/>
            <a:ext cx="845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Standardization: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Point Modeling  to  XBRL Taxonomy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1.1. Revision of  Data Point Model provided by  Owen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Ambur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Chairman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StratML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CommitteeAIIM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7" y="376238"/>
            <a:ext cx="6792913" cy="407987"/>
          </a:xfrm>
        </p:spPr>
        <p:txBody>
          <a:bodyPr/>
          <a:lstStyle/>
          <a:p>
            <a:r>
              <a:rPr lang="en-US" dirty="0"/>
              <a:t>The RRD XBRL End-To-End  Solution Offering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0291B-87D1-47A3-9FBE-D28952F0B37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1746044"/>
            <a:ext cx="8505826" cy="458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9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" y="1114425"/>
            <a:ext cx="845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Standardization: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Point Modeling  to  XBRL Taxonomy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1.2. XBRL Taxonomy Generator: Creation and Validation of Taxonomy &amp; Instance test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7" y="376238"/>
            <a:ext cx="6792913" cy="407987"/>
          </a:xfrm>
        </p:spPr>
        <p:txBody>
          <a:bodyPr/>
          <a:lstStyle/>
          <a:p>
            <a:r>
              <a:rPr lang="en-US" dirty="0"/>
              <a:t>The RRD XBRL End-To-End  Solution Offering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0291B-87D1-47A3-9FBE-D28952F0B3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486" y="1790700"/>
            <a:ext cx="5794664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9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" y="1114425"/>
            <a:ext cx="845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Standardization: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Point Modeling  to  XBRL Taxonomy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1.3. XBRL Taxonomy Generator: Taxonomy &amp; Instance test  Created &amp; Validated in 26 seconds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7" y="376238"/>
            <a:ext cx="6792913" cy="407987"/>
          </a:xfrm>
        </p:spPr>
        <p:txBody>
          <a:bodyPr/>
          <a:lstStyle/>
          <a:p>
            <a:r>
              <a:rPr lang="en-US" dirty="0"/>
              <a:t>The RRD XBRL End-To-End  Solution Offering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0291B-87D1-47A3-9FBE-D28952F0B3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3637" y="1800225"/>
            <a:ext cx="65568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9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" y="1114425"/>
            <a:ext cx="845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Standardization: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Point Modeling  to  XBRL Taxonomy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1.4. Taxonomy Designer (TD7): View Taxonomy: Primary Items View and Documentation View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7" y="376238"/>
            <a:ext cx="6792913" cy="407987"/>
          </a:xfrm>
        </p:spPr>
        <p:txBody>
          <a:bodyPr/>
          <a:lstStyle/>
          <a:p>
            <a:r>
              <a:rPr lang="en-US" dirty="0"/>
              <a:t>The RRD XBRL End-To-End  Solution Offering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0291B-87D1-47A3-9FBE-D28952F0B3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3474"/>
            <a:ext cx="9143999" cy="44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9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" y="1114425"/>
            <a:ext cx="845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Standardization: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Point Modeling  to  XBRL Taxonomy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1.5. Taxonomy Designer (TD7): View Instance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7" y="376238"/>
            <a:ext cx="6792913" cy="407987"/>
          </a:xfrm>
        </p:spPr>
        <p:txBody>
          <a:bodyPr/>
          <a:lstStyle/>
          <a:p>
            <a:r>
              <a:rPr lang="en-US" dirty="0"/>
              <a:t>The RRD XBRL End-To-End  Solution Offering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0291B-87D1-47A3-9FBE-D28952F0B3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757" y="1857375"/>
            <a:ext cx="820495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9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" y="1114425"/>
            <a:ext cx="845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Standardization: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Data Point Modeling  to  XBRL Taxonomy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1.6. Taxonomy Designer (TD7): Validation of  Instance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7" y="376238"/>
            <a:ext cx="6792913" cy="407987"/>
          </a:xfrm>
        </p:spPr>
        <p:txBody>
          <a:bodyPr/>
          <a:lstStyle/>
          <a:p>
            <a:r>
              <a:rPr lang="en-US" dirty="0"/>
              <a:t>The RRD XBRL End-To-End  Solution Offering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0291B-87D1-47A3-9FBE-D28952F0B3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860" y="1752599"/>
            <a:ext cx="8468439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90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heme/theme1.xml><?xml version="1.0" encoding="utf-8"?>
<a:theme xmlns:a="http://schemas.openxmlformats.org/drawingml/2006/main" name="Custom Design">
  <a:themeElements>
    <a:clrScheme name="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1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Custom Design">
  <a:themeElements>
    <a:clrScheme name="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Custom Design">
  <a:themeElements>
    <a:clrScheme name="5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5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Custom Design">
  <a:themeElements>
    <a:clrScheme name="4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4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Custom Design">
  <a:themeElements>
    <a:clrScheme name="4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4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Custom Design">
  <a:themeElements>
    <a:clrScheme name="15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15_Custom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Custom Design">
  <a:themeElements>
    <a:clrScheme name="17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17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Custom Design">
  <a:themeElements>
    <a:clrScheme name="1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lnDef>
  </a:objectDefaults>
  <a:extraClrSchemeLst>
    <a:extraClrScheme>
      <a:clrScheme name="1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Custom Design">
  <a:themeElements>
    <a:clrScheme name="1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lnDef>
  </a:objectDefaults>
  <a:extraClrSchemeLst>
    <a:extraClrScheme>
      <a:clrScheme name="1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>
            <a:srgbClr val="000000"/>
          </a:buClr>
          <a:buSzPct val="110000"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12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Custom Design">
  <a:themeElements>
    <a:clrScheme name="18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18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4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4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9_Custom Design">
  <a:themeElements>
    <a:clrScheme name="18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5C8A"/>
      </a:accent6>
      <a:hlink>
        <a:srgbClr val="0099CC"/>
      </a:hlink>
      <a:folHlink>
        <a:srgbClr val="6699FF"/>
      </a:folHlink>
    </a:clrScheme>
    <a:fontScheme name="18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5C8A"/>
        </a:accent6>
        <a:hlink>
          <a:srgbClr val="0099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20341</TotalTime>
  <Words>490</Words>
  <Application>Microsoft Office PowerPoint</Application>
  <PresentationFormat>On-screen Show (4:3)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7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Courier New</vt:lpstr>
      <vt:lpstr>Minion Pro Bold</vt:lpstr>
      <vt:lpstr>Myriad Pro</vt:lpstr>
      <vt:lpstr>Wingdings</vt:lpstr>
      <vt:lpstr>Custom Design</vt:lpstr>
      <vt:lpstr>17_Custom Design</vt:lpstr>
      <vt:lpstr>2_Custom Design</vt:lpstr>
      <vt:lpstr>13_Custom Design</vt:lpstr>
      <vt:lpstr>12_Custom Design</vt:lpstr>
      <vt:lpstr>1_Custom Design</vt:lpstr>
      <vt:lpstr>18_Custom Design</vt:lpstr>
      <vt:lpstr>4_Custom Design</vt:lpstr>
      <vt:lpstr>19_Custom Design</vt:lpstr>
      <vt:lpstr>3_Custom Design</vt:lpstr>
      <vt:lpstr>5_Custom Design</vt:lpstr>
      <vt:lpstr>6_Custom Design</vt:lpstr>
      <vt:lpstr>7_Custom Design</vt:lpstr>
      <vt:lpstr>8_Custom Design</vt:lpstr>
      <vt:lpstr>15_Custom Design</vt:lpstr>
      <vt:lpstr>PowerPoint Presentation</vt:lpstr>
      <vt:lpstr>The RRD XBRL End-To-End  Solution Offering</vt:lpstr>
      <vt:lpstr>The RRD XBRL End-To-End  Solution Offering</vt:lpstr>
      <vt:lpstr>The RRD XBRL End-To-End  Solution Offering</vt:lpstr>
      <vt:lpstr>The RRD XBRL End-To-End  Solution Offering</vt:lpstr>
      <vt:lpstr>The RRD XBRL End-To-End  Solution Offering</vt:lpstr>
      <vt:lpstr>The RRD XBRL End-To-End  Solution Offering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aghosh</dc:creator>
  <cp:lastModifiedBy>Owen Ambur</cp:lastModifiedBy>
  <cp:revision>1163</cp:revision>
  <cp:lastPrinted>2013-08-05T16:34:46Z</cp:lastPrinted>
  <dcterms:created xsi:type="dcterms:W3CDTF">2010-05-03T14:19:01Z</dcterms:created>
  <dcterms:modified xsi:type="dcterms:W3CDTF">2016-09-12T14:17:16Z</dcterms:modified>
</cp:coreProperties>
</file>